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372" autoAdjust="0"/>
  </p:normalViewPr>
  <p:slideViewPr>
    <p:cSldViewPr snapToGrid="0">
      <p:cViewPr varScale="1">
        <p:scale>
          <a:sx n="96" d="100"/>
          <a:sy n="96" d="100"/>
        </p:scale>
        <p:origin x="10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4B9B8-117D-4C7F-9F83-3A259D846991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B0181-EA6F-48B6-83F7-13FC52C5B5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22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Graphic organizer, four examples</a:t>
            </a:r>
            <a:r>
              <a:rPr lang="en-US" baseline="0" dirty="0" smtClean="0"/>
              <a:t> to </a:t>
            </a:r>
            <a:r>
              <a:rPr lang="en-US" dirty="0" smtClean="0"/>
              <a:t>remind</a:t>
            </a:r>
            <a:r>
              <a:rPr lang="en-US" baseline="0" dirty="0" smtClean="0"/>
              <a:t> how other seals look, and a writing prompt to assist in articulating the thoughts behind the design.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B0181-EA6F-48B6-83F7-13FC52C5B5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15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Seal of the United</a:t>
            </a:r>
            <a:r>
              <a:rPr lang="en-US" baseline="0" dirty="0" smtClean="0"/>
              <a:t> </a:t>
            </a:r>
            <a:r>
              <a:rPr lang="en-US" baseline="0" smtClean="0"/>
              <a:t>States to </a:t>
            </a:r>
            <a:r>
              <a:rPr lang="en-US" baseline="0" dirty="0" smtClean="0"/>
              <a:t>be shown as a visual aid while the detail and lineage are read aloud.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B0181-EA6F-48B6-83F7-13FC52C5B5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0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A9EC-2C81-4F22-9A28-6962C755D9C1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1200-F72F-49D3-AA95-91B365F9C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1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A9EC-2C81-4F22-9A28-6962C755D9C1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1200-F72F-49D3-AA95-91B365F9C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62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A9EC-2C81-4F22-9A28-6962C755D9C1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1200-F72F-49D3-AA95-91B365F9C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0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A9EC-2C81-4F22-9A28-6962C755D9C1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1200-F72F-49D3-AA95-91B365F9C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0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A9EC-2C81-4F22-9A28-6962C755D9C1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1200-F72F-49D3-AA95-91B365F9C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5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A9EC-2C81-4F22-9A28-6962C755D9C1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1200-F72F-49D3-AA95-91B365F9C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9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A9EC-2C81-4F22-9A28-6962C755D9C1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1200-F72F-49D3-AA95-91B365F9C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4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A9EC-2C81-4F22-9A28-6962C755D9C1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1200-F72F-49D3-AA95-91B365F9C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9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A9EC-2C81-4F22-9A28-6962C755D9C1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1200-F72F-49D3-AA95-91B365F9C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58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A9EC-2C81-4F22-9A28-6962C755D9C1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1200-F72F-49D3-AA95-91B365F9C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8A9EC-2C81-4F22-9A28-6962C755D9C1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21200-F72F-49D3-AA95-91B365F9C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8A9EC-2C81-4F22-9A28-6962C755D9C1}" type="datetimeFigureOut">
              <a:rPr lang="en-US" smtClean="0"/>
              <a:t>6/29/2018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21200-F72F-49D3-AA95-91B365F9C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86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raphic organizer for designing a se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8390" y="8310"/>
            <a:ext cx="1163609" cy="1147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graphic organizer for designing a sea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1" y="66497"/>
            <a:ext cx="1048972" cy="1043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graphic organizer for designing a sea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57" y="5792777"/>
            <a:ext cx="1015345" cy="1015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the great seal of arkansa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032" y="5735780"/>
            <a:ext cx="1054793" cy="1054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fill in the blank seal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025" y="24938"/>
            <a:ext cx="6841549" cy="684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138158" y="1109878"/>
            <a:ext cx="3837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 seal is designed to represent:</a:t>
            </a:r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067398"/>
              </p:ext>
            </p:extLst>
          </p:nvPr>
        </p:nvGraphicFramePr>
        <p:xfrm>
          <a:off x="8233287" y="1542627"/>
          <a:ext cx="376197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1979">
                  <a:extLst>
                    <a:ext uri="{9D8B030D-6E8A-4147-A177-3AD203B41FA5}">
                      <a16:colId xmlns:a16="http://schemas.microsoft.com/office/drawing/2014/main" val="2501030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144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01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570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47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626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672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318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09738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812316"/>
              </p:ext>
            </p:extLst>
          </p:nvPr>
        </p:nvGraphicFramePr>
        <p:xfrm>
          <a:off x="8236055" y="2667615"/>
          <a:ext cx="376197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1979">
                  <a:extLst>
                    <a:ext uri="{9D8B030D-6E8A-4147-A177-3AD203B41FA5}">
                      <a16:colId xmlns:a16="http://schemas.microsoft.com/office/drawing/2014/main" val="25010309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144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901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570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47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626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672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318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09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340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eal of the united stat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30"/>
          <a:stretch/>
        </p:blipFill>
        <p:spPr bwMode="auto">
          <a:xfrm rot="5400000">
            <a:off x="2635134" y="0"/>
            <a:ext cx="6827882" cy="683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077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56</Words>
  <Application>Microsoft Office PowerPoint</Application>
  <PresentationFormat>Widescreen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National Park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Simpson, Michael G</dc:creator>
  <cp:lastModifiedBy>Simpson, Michael G</cp:lastModifiedBy>
  <cp:revision>4</cp:revision>
  <dcterms:created xsi:type="dcterms:W3CDTF">2018-06-29T20:06:01Z</dcterms:created>
  <dcterms:modified xsi:type="dcterms:W3CDTF">2018-06-29T20:13:43Z</dcterms:modified>
</cp:coreProperties>
</file>